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byR8VFswr3VAI0Z3SyWl3opR/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219425" y="720075"/>
            <a:ext cx="4877025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66146" y="330667"/>
            <a:ext cx="665970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GLASS-ED Virtual Show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807868" y="1562470"/>
            <a:ext cx="10431300" cy="3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Show Month: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 Date: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Rider Name: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Horse Name: 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1844" y="5313150"/>
            <a:ext cx="3437326" cy="11571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807875" y="5384205"/>
            <a:ext cx="69147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Things to remember: </a:t>
            </a:r>
            <a:b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Film Sheet MUST be shown for a minimum of three seconds before the rider comes down the centerline.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little zoom when the horse is at the top end of the arena. Horse must be in the frame the whole time.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dismount for the bit drop – this must be clearly shown.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these steps are not followed your test will not be eligible for show placing or YEA qualifications.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2022-04-01T18:33:07Z</dcterms:created>
  <dc:creator>Medina, Carmen</dc:creator>
</cp:coreProperties>
</file>